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58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6535" autoAdjust="0"/>
  </p:normalViewPr>
  <p:slideViewPr>
    <p:cSldViewPr snapToGrid="0">
      <p:cViewPr varScale="1">
        <p:scale>
          <a:sx n="64" d="100"/>
          <a:sy n="64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24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6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8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7613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66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46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99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89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7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0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7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0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6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1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3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1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1F8009F-5376-4FBF-86EE-C8DB00475847}" type="datetimeFigureOut">
              <a:rPr lang="en-US" smtClean="0"/>
              <a:t>17-Jul-20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5B7D9-D5FC-4546-A8D1-CF6370634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615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History of C language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14932"/>
          </a:xfrm>
        </p:spPr>
        <p:txBody>
          <a:bodyPr/>
          <a:lstStyle/>
          <a:p>
            <a:pPr algn="r"/>
            <a:r>
              <a:rPr lang="en-US" dirty="0" smtClean="0"/>
              <a:t>By: Ashutosh Mishra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1524" y="1893708"/>
            <a:ext cx="10612192" cy="2441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57200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2000" b="1" dirty="0">
                <a:latin typeface="+mj-lt"/>
                <a:ea typeface="+mj-ea"/>
                <a:cs typeface="+mj-cs"/>
              </a:rPr>
              <a:t>C programming is a general-purpose, procedural, imperative computer programming language.</a:t>
            </a:r>
          </a:p>
          <a:p>
            <a:pPr marL="342900" indent="-342900" defTabSz="457200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2000" b="1" dirty="0">
                <a:latin typeface="+mj-lt"/>
                <a:ea typeface="+mj-ea"/>
                <a:cs typeface="+mj-cs"/>
              </a:rPr>
              <a:t>It was developed in 1972 by Dennis M. Ritchie at the Bell Telephone Laboratories to develop the UNIX operating system. </a:t>
            </a:r>
          </a:p>
          <a:p>
            <a:pPr marL="342900" indent="-342900" defTabSz="457200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2000" b="1" dirty="0">
                <a:latin typeface="+mj-lt"/>
                <a:ea typeface="+mj-ea"/>
                <a:cs typeface="+mj-cs"/>
              </a:rPr>
              <a:t>C is the most widely used computer language.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1661" y="434715"/>
            <a:ext cx="10196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History of C language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78182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3852"/>
          </a:xfrm>
        </p:spPr>
        <p:txBody>
          <a:bodyPr/>
          <a:lstStyle/>
          <a:p>
            <a:pPr algn="ctr"/>
            <a:r>
              <a:rPr lang="en-US" b="1" dirty="0"/>
              <a:t>Why to Learn C Programming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 programming</a:t>
            </a:r>
            <a:r>
              <a:rPr lang="en-US" dirty="0" smtClean="0"/>
              <a:t> language is a MUST for students and working professionals to become a great Software Engineer specially when they are working in Software Development Domain. Following are the key advantages of learning C Programming:</a:t>
            </a:r>
          </a:p>
          <a:p>
            <a:pPr marL="285750" lvl="0" indent="-285750"/>
            <a:r>
              <a:rPr lang="en-US" dirty="0" smtClean="0"/>
              <a:t>Easy to learn</a:t>
            </a:r>
          </a:p>
          <a:p>
            <a:pPr marL="285750" lvl="0" indent="-285750"/>
            <a:r>
              <a:rPr lang="en-US" dirty="0" smtClean="0"/>
              <a:t>Structured language</a:t>
            </a:r>
          </a:p>
          <a:p>
            <a:pPr marL="285750" lvl="0" indent="-285750"/>
            <a:r>
              <a:rPr lang="en-US" dirty="0" smtClean="0"/>
              <a:t>It produces efficient programs</a:t>
            </a:r>
          </a:p>
          <a:p>
            <a:pPr marL="285750" lvl="0" indent="-285750"/>
            <a:r>
              <a:rPr lang="en-US" dirty="0" smtClean="0"/>
              <a:t>It can handle low-level activities</a:t>
            </a:r>
          </a:p>
          <a:p>
            <a:pPr marL="285750" lvl="0" indent="-285750"/>
            <a:r>
              <a:rPr lang="en-US" dirty="0" smtClean="0"/>
              <a:t>It can be compiled on a variety of computer platforms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99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4421" y="1224253"/>
            <a:ext cx="1124769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457200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2000" b="1" dirty="0">
                <a:latin typeface="+mj-lt"/>
                <a:ea typeface="+mj-ea"/>
                <a:cs typeface="+mj-cs"/>
              </a:rPr>
              <a:t>C was invented to write an operating system called UNIX.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2000" b="1" dirty="0">
                <a:latin typeface="+mj-lt"/>
                <a:ea typeface="+mj-ea"/>
                <a:cs typeface="+mj-cs"/>
              </a:rPr>
              <a:t>C is a successor of B language which was introduced around the early 1970s.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2000" b="1" dirty="0">
                <a:latin typeface="+mj-lt"/>
                <a:ea typeface="+mj-ea"/>
                <a:cs typeface="+mj-cs"/>
              </a:rPr>
              <a:t>The language was formalized in 1988 by the American National Standard Institute (ANSI).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2000" b="1" dirty="0">
                <a:latin typeface="+mj-lt"/>
                <a:ea typeface="+mj-ea"/>
                <a:cs typeface="+mj-cs"/>
              </a:rPr>
              <a:t>The UNIX OS was totally written in C.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2000" b="1" dirty="0">
                <a:latin typeface="+mj-lt"/>
                <a:ea typeface="+mj-ea"/>
                <a:cs typeface="+mj-cs"/>
              </a:rPr>
              <a:t>Today C is the most widely used and popular System Programming Language.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2000" b="1" dirty="0">
                <a:latin typeface="+mj-lt"/>
                <a:ea typeface="+mj-ea"/>
                <a:cs typeface="+mj-cs"/>
              </a:rPr>
              <a:t>Most of the state-of-the-art software have been implemented using C.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2000" b="1" dirty="0">
                <a:latin typeface="+mj-lt"/>
                <a:ea typeface="+mj-ea"/>
                <a:cs typeface="+mj-cs"/>
              </a:rPr>
              <a:t>Today's most popular Linux OS and RDBMS MySQL have been written in C.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4421" y="404735"/>
            <a:ext cx="8279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Facts about C</a:t>
            </a:r>
          </a:p>
        </p:txBody>
      </p:sp>
    </p:spTree>
    <p:extLst>
      <p:ext uri="{BB962C8B-B14F-4D97-AF65-F5344CB8AC3E}">
        <p14:creationId xmlns:p14="http://schemas.microsoft.com/office/powerpoint/2010/main" val="52950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 C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14204"/>
            <a:ext cx="8946541" cy="50341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Hello World Example</a:t>
            </a:r>
          </a:p>
          <a:p>
            <a:pPr marL="0" indent="0">
              <a:buNone/>
            </a:pPr>
            <a:r>
              <a:rPr lang="en-US" dirty="0"/>
              <a:t>A C program basically consists of the following parts −</a:t>
            </a:r>
          </a:p>
          <a:p>
            <a:r>
              <a:rPr lang="en-US" dirty="0"/>
              <a:t>Preprocessor Commands</a:t>
            </a:r>
          </a:p>
          <a:p>
            <a:r>
              <a:rPr lang="en-US" dirty="0"/>
              <a:t>Functions</a:t>
            </a:r>
          </a:p>
          <a:p>
            <a:r>
              <a:rPr lang="en-US" dirty="0"/>
              <a:t>Variables</a:t>
            </a:r>
          </a:p>
          <a:p>
            <a:r>
              <a:rPr lang="en-US" dirty="0"/>
              <a:t>Statements &amp; Expressions</a:t>
            </a:r>
          </a:p>
          <a:p>
            <a:r>
              <a:rPr lang="en-US" dirty="0" smtClean="0"/>
              <a:t>Comments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main()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{ </a:t>
            </a:r>
          </a:p>
          <a:p>
            <a:pPr marL="0" indent="0">
              <a:buNone/>
            </a:pPr>
            <a:r>
              <a:rPr lang="en-US" dirty="0" smtClean="0"/>
              <a:t>	/* </a:t>
            </a:r>
            <a:r>
              <a:rPr lang="en-US" dirty="0"/>
              <a:t>my first program in C */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/>
              <a:t>("Hello, World! \n");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return </a:t>
            </a:r>
            <a:r>
              <a:rPr lang="en-US" dirty="0"/>
              <a:t>0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1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8268" y="2338466"/>
            <a:ext cx="63408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/>
              <a:t>Thank you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790078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1316</TotalTime>
  <Words>150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History of C language </vt:lpstr>
      <vt:lpstr>PowerPoint Presentation</vt:lpstr>
      <vt:lpstr>Why to Learn C Programming?</vt:lpstr>
      <vt:lpstr>PowerPoint Presentation</vt:lpstr>
      <vt:lpstr>Structure of a C Program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Ashutosh Mishra</dc:creator>
  <cp:lastModifiedBy>Ashutosh Mishra</cp:lastModifiedBy>
  <cp:revision>7</cp:revision>
  <dcterms:created xsi:type="dcterms:W3CDTF">2020-07-16T10:02:27Z</dcterms:created>
  <dcterms:modified xsi:type="dcterms:W3CDTF">2020-07-18T09:19:08Z</dcterms:modified>
</cp:coreProperties>
</file>